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1782E3FA-00CE-4CDB-AF88-658C0723E2AC}"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2E3FA-00CE-4CDB-AF88-658C0723E2A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2E3FA-00CE-4CDB-AF88-658C0723E2A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1782E3FA-00CE-4CDB-AF88-658C0723E2A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1782E3FA-00CE-4CDB-AF88-658C0723E2AC}" type="slidenum">
              <a:rPr lang="en-US" smtClean="0"/>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1782E3FA-00CE-4CDB-AF88-658C0723E2A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1782E3FA-00CE-4CDB-AF88-658C0723E2AC}" type="slidenum">
              <a:rPr lang="en-US" smtClean="0"/>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2E3FA-00CE-4CDB-AF88-658C0723E2A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2E3FA-00CE-4CDB-AF88-658C0723E2A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2E3FA-00CE-4CDB-AF88-658C0723E2AC}"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3AAAD54B-8B3B-4E0D-AB4B-93447E67D7E7}" type="datetimeFigureOut">
              <a:rPr lang="en-US" smtClean="0"/>
              <a:t>4/13/2010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1782E3FA-00CE-4CDB-AF88-658C0723E2AC}" type="slidenum">
              <a:rPr lang="en-US" smtClean="0"/>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AAAD54B-8B3B-4E0D-AB4B-93447E67D7E7}" type="datetimeFigureOut">
              <a:rPr lang="en-US" smtClean="0"/>
              <a:t>4/13/2010</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782E3FA-00CE-4CDB-AF88-658C0723E2AC}" type="slidenum">
              <a:rPr lang="en-US" smtClean="0"/>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physics4kids.com/files/motion_velocity.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Balanced and Unbalanced forces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Unbalanced Force</a:t>
            </a:r>
            <a:r>
              <a:rPr lang="en-US" sz="3200" dirty="0" smtClean="0"/>
              <a:t>- net force is greater than zero and produces a change in motion </a:t>
            </a:r>
            <a:r>
              <a:rPr lang="en-US" sz="3200" dirty="0"/>
              <a:t/>
            </a:r>
            <a:br>
              <a:rPr lang="en-US" sz="3200" dirty="0"/>
            </a:br>
            <a:endParaRPr lang="en-US" sz="3200" dirty="0"/>
          </a:p>
        </p:txBody>
      </p:sp>
      <p:pic>
        <p:nvPicPr>
          <p:cNvPr id="4" name="Content Placeholder 3" descr="Untitled.png"/>
          <p:cNvPicPr>
            <a:picLocks noGrp="1" noChangeAspect="1"/>
          </p:cNvPicPr>
          <p:nvPr>
            <p:ph idx="1"/>
          </p:nvPr>
        </p:nvPicPr>
        <p:blipFill>
          <a:blip r:embed="rId2"/>
          <a:stretch>
            <a:fillRect/>
          </a:stretch>
        </p:blipFill>
        <p:spPr>
          <a:xfrm>
            <a:off x="-304800" y="1295400"/>
            <a:ext cx="7696200" cy="5562600"/>
          </a:xfrm>
        </p:spPr>
      </p:pic>
      <p:sp>
        <p:nvSpPr>
          <p:cNvPr id="5" name="Rectangle 4"/>
          <p:cNvSpPr/>
          <p:nvPr/>
        </p:nvSpPr>
        <p:spPr>
          <a:xfrm>
            <a:off x="4572000" y="2133600"/>
            <a:ext cx="4572000" cy="1477328"/>
          </a:xfrm>
          <a:prstGeom prst="rect">
            <a:avLst/>
          </a:prstGeom>
        </p:spPr>
        <p:txBody>
          <a:bodyPr>
            <a:spAutoFit/>
          </a:bodyPr>
          <a:lstStyle/>
          <a:p>
            <a:r>
              <a:rPr lang="en-US" dirty="0" smtClean="0"/>
              <a:t>When two forces act in opposite directions, you subtract the smaller force from the larger force to determine the net force. The net force will be in the same direction as the larger force.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Balanced Force </a:t>
            </a:r>
            <a:r>
              <a:rPr lang="en-US" sz="3200" dirty="0" smtClean="0"/>
              <a:t>when the forces on an object produce a net force of zero</a:t>
            </a:r>
            <a:endParaRPr lang="en-US" sz="3200" dirty="0"/>
          </a:p>
        </p:txBody>
      </p:sp>
      <p:pic>
        <p:nvPicPr>
          <p:cNvPr id="4" name="Content Placeholder 3" descr="thumbnail.jpg"/>
          <p:cNvPicPr>
            <a:picLocks noGrp="1" noChangeAspect="1"/>
          </p:cNvPicPr>
          <p:nvPr>
            <p:ph idx="1"/>
          </p:nvPr>
        </p:nvPicPr>
        <p:blipFill>
          <a:blip r:embed="rId2"/>
          <a:stretch>
            <a:fillRect/>
          </a:stretch>
        </p:blipFill>
        <p:spPr>
          <a:xfrm>
            <a:off x="1371600" y="2057400"/>
            <a:ext cx="1981200" cy="28956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Balanced Force </a:t>
            </a:r>
            <a:r>
              <a:rPr lang="en-US" sz="3600" dirty="0" smtClean="0"/>
              <a:t>when the forces on an object produce a net force of zero</a:t>
            </a:r>
            <a:endParaRPr lang="en-US" sz="3600" dirty="0"/>
          </a:p>
        </p:txBody>
      </p:sp>
      <p:pic>
        <p:nvPicPr>
          <p:cNvPr id="4" name="Content Placeholder 3" descr="balanced-force-example.jpg"/>
          <p:cNvPicPr>
            <a:picLocks noGrp="1" noChangeAspect="1"/>
          </p:cNvPicPr>
          <p:nvPr>
            <p:ph idx="1"/>
          </p:nvPr>
        </p:nvPicPr>
        <p:blipFill>
          <a:blip r:embed="rId2"/>
          <a:stretch>
            <a:fillRect/>
          </a:stretch>
        </p:blipFill>
        <p:spPr>
          <a:xfrm>
            <a:off x="1966912" y="2764631"/>
            <a:ext cx="5362575" cy="210502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work</a:t>
            </a:r>
            <a:endParaRPr lang="en-US" dirty="0"/>
          </a:p>
        </p:txBody>
      </p:sp>
      <p:sp>
        <p:nvSpPr>
          <p:cNvPr id="5" name="Text Placeholder 4"/>
          <p:cNvSpPr>
            <a:spLocks noGrp="1"/>
          </p:cNvSpPr>
          <p:nvPr>
            <p:ph type="body" idx="1"/>
          </p:nvPr>
        </p:nvSpPr>
        <p:spPr/>
        <p:txBody>
          <a:bodyPr/>
          <a:lstStyle/>
          <a:p>
            <a:r>
              <a:rPr lang="en-US" dirty="0" smtClean="0"/>
              <a:t>Class work</a:t>
            </a:r>
            <a:endParaRPr lang="en-US" dirty="0"/>
          </a:p>
        </p:txBody>
      </p:sp>
      <p:sp>
        <p:nvSpPr>
          <p:cNvPr id="6" name="Text Placeholder 5"/>
          <p:cNvSpPr>
            <a:spLocks noGrp="1"/>
          </p:cNvSpPr>
          <p:nvPr>
            <p:ph type="body" sz="half" idx="3"/>
          </p:nvPr>
        </p:nvSpPr>
        <p:spPr/>
        <p:txBody>
          <a:bodyPr/>
          <a:lstStyle/>
          <a:p>
            <a:r>
              <a:rPr lang="en-US" dirty="0" smtClean="0"/>
              <a:t>Exit slip</a:t>
            </a:r>
            <a:endParaRPr lang="en-US" dirty="0"/>
          </a:p>
        </p:txBody>
      </p:sp>
      <p:sp>
        <p:nvSpPr>
          <p:cNvPr id="3" name="Content Placeholder 2"/>
          <p:cNvSpPr>
            <a:spLocks noGrp="1"/>
          </p:cNvSpPr>
          <p:nvPr>
            <p:ph sz="quarter" idx="2"/>
          </p:nvPr>
        </p:nvSpPr>
        <p:spPr/>
        <p:txBody>
          <a:bodyPr/>
          <a:lstStyle/>
          <a:p>
            <a:r>
              <a:rPr lang="en-US" dirty="0" smtClean="0"/>
              <a:t>Draw an illustration of playground equipment and tell how it is either a balanced or unbalanced force </a:t>
            </a:r>
            <a:endParaRPr lang="en-US" dirty="0"/>
          </a:p>
        </p:txBody>
      </p:sp>
      <p:sp>
        <p:nvSpPr>
          <p:cNvPr id="7" name="Content Placeholder 6"/>
          <p:cNvSpPr>
            <a:spLocks noGrp="1"/>
          </p:cNvSpPr>
          <p:nvPr>
            <p:ph sz="quarter" idx="4"/>
          </p:nvPr>
        </p:nvSpPr>
        <p:spPr/>
        <p:txBody>
          <a:bodyPr/>
          <a:lstStyle/>
          <a:p>
            <a:r>
              <a:rPr lang="en-US" dirty="0" smtClean="0"/>
              <a:t>What is the difference between speed and velocity</a:t>
            </a:r>
            <a:br>
              <a:rPr lang="en-US" dirty="0" smtClean="0"/>
            </a:br>
            <a:endParaRPr lang="en-US" dirty="0" smtClean="0"/>
          </a:p>
          <a:p>
            <a:r>
              <a:rPr lang="en-US" dirty="0" smtClean="0"/>
              <a:t>What is the difference between balanced and unbalanced forces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r>
              <a:rPr lang="en-US" dirty="0" smtClean="0"/>
              <a:t>What is speed?</a:t>
            </a:r>
            <a:br>
              <a:rPr lang="en-US" dirty="0" smtClean="0"/>
            </a:br>
            <a:endParaRPr lang="en-US" dirty="0" smtClean="0"/>
          </a:p>
          <a:p>
            <a:r>
              <a:rPr lang="en-US" dirty="0" smtClean="0"/>
              <a:t>Imagine that two birds leave the same tree at the same time. They both fly at 10km/hr for five minutes, 12km/hr for eight minutes, and 5km/hr for ten minutes. Why don’t they end up at the same place?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 continued</a:t>
            </a:r>
            <a:endParaRPr lang="en-US" dirty="0"/>
          </a:p>
        </p:txBody>
      </p:sp>
      <p:sp>
        <p:nvSpPr>
          <p:cNvPr id="3" name="Content Placeholder 2"/>
          <p:cNvSpPr>
            <a:spLocks noGrp="1"/>
          </p:cNvSpPr>
          <p:nvPr>
            <p:ph idx="1"/>
          </p:nvPr>
        </p:nvSpPr>
        <p:spPr/>
        <p:txBody>
          <a:bodyPr/>
          <a:lstStyle/>
          <a:p>
            <a:r>
              <a:rPr lang="en-US" dirty="0" smtClean="0"/>
              <a:t>Velocity- the speed of an object in a particular direction</a:t>
            </a:r>
            <a:br>
              <a:rPr lang="en-US" dirty="0" smtClean="0"/>
            </a:br>
            <a:r>
              <a:rPr lang="en-US" dirty="0" smtClean="0"/>
              <a:t/>
            </a:r>
            <a:br>
              <a:rPr lang="en-US" dirty="0" smtClean="0"/>
            </a:br>
            <a:r>
              <a:rPr lang="en-US" dirty="0" smtClean="0"/>
              <a:t>Which of the following statements gives an accurate example of velocity?</a:t>
            </a:r>
            <a:br>
              <a:rPr lang="en-US" dirty="0" smtClean="0"/>
            </a:br>
            <a:r>
              <a:rPr lang="en-US" dirty="0" smtClean="0"/>
              <a:t/>
            </a:r>
            <a:br>
              <a:rPr lang="en-US" dirty="0" smtClean="0"/>
            </a:br>
            <a:r>
              <a:rPr lang="en-US" dirty="0" smtClean="0"/>
              <a:t>a. An airplane’s velocity is 600km/hr</a:t>
            </a:r>
            <a:br>
              <a:rPr lang="en-US" dirty="0" smtClean="0"/>
            </a:br>
            <a:r>
              <a:rPr lang="en-US" dirty="0" smtClean="0"/>
              <a:t>b. An airplane’s velocity is 600km/hr south</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 Lesson-checking law 1</a:t>
            </a:r>
            <a:endParaRPr lang="en-US" dirty="0"/>
          </a:p>
        </p:txBody>
      </p:sp>
      <p:sp>
        <p:nvSpPr>
          <p:cNvPr id="3" name="Content Placeholder 2"/>
          <p:cNvSpPr>
            <a:spLocks noGrp="1"/>
          </p:cNvSpPr>
          <p:nvPr>
            <p:ph idx="1"/>
          </p:nvPr>
        </p:nvSpPr>
        <p:spPr/>
        <p:txBody>
          <a:bodyPr>
            <a:normAutofit/>
          </a:bodyPr>
          <a:lstStyle/>
          <a:p>
            <a:pPr>
              <a:buNone/>
            </a:pPr>
            <a:r>
              <a:rPr lang="en-US" sz="2800" dirty="0" smtClean="0"/>
              <a:t>   The </a:t>
            </a:r>
            <a:r>
              <a:rPr lang="en-US" sz="2800" u="sng" dirty="0"/>
              <a:t>first law </a:t>
            </a:r>
            <a:r>
              <a:rPr lang="en-US" sz="2800" dirty="0"/>
              <a:t>says that an object at </a:t>
            </a:r>
            <a:r>
              <a:rPr lang="en-US" sz="2800" b="1" dirty="0"/>
              <a:t>rest</a:t>
            </a:r>
            <a:r>
              <a:rPr lang="en-US" sz="2800" dirty="0"/>
              <a:t> tends to stay at rest, and an object in </a:t>
            </a:r>
            <a:r>
              <a:rPr lang="en-US" sz="2800" b="1" dirty="0"/>
              <a:t>motion</a:t>
            </a:r>
            <a:r>
              <a:rPr lang="en-US" sz="2800" dirty="0"/>
              <a:t> tends to stay in motion, with the same direction and </a:t>
            </a:r>
            <a:r>
              <a:rPr lang="en-US" sz="2800" dirty="0" smtClean="0">
                <a:hlinkClick r:id="rId2" tooltip="speed"/>
              </a:rPr>
              <a:t>speed</a:t>
            </a:r>
            <a:r>
              <a:rPr lang="en-US" sz="2800" dirty="0" smtClean="0"/>
              <a:t> unless a force acts on it.</a:t>
            </a:r>
            <a:r>
              <a:rPr lang="en-US" sz="3000" dirty="0" smtClean="0"/>
              <a:t/>
            </a:r>
            <a:br>
              <a:rPr lang="en-US" sz="3000" dirty="0" smtClean="0"/>
            </a:br>
            <a:endParaRPr lang="en-US" sz="3000" dirty="0"/>
          </a:p>
          <a:p>
            <a:r>
              <a:rPr lang="en-US" sz="3000" dirty="0" smtClean="0"/>
              <a:t>Question</a:t>
            </a:r>
            <a:r>
              <a:rPr lang="en-US" dirty="0" smtClean="0"/>
              <a:t>: </a:t>
            </a:r>
            <a:r>
              <a:rPr lang="en-US" sz="2200" dirty="0" smtClean="0"/>
              <a:t>What do you think will happen to a toy car put in motion on earth?</a:t>
            </a:r>
            <a:r>
              <a:rPr lang="en-US" dirty="0" smtClean="0"/>
              <a:t/>
            </a:r>
            <a:br>
              <a:rPr lang="en-US" dirty="0" smtClean="0"/>
            </a:br>
            <a:endParaRPr lang="en-US" sz="3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 Lesson-Checking law #1</a:t>
            </a:r>
            <a:endParaRPr lang="en-US" dirty="0"/>
          </a:p>
        </p:txBody>
      </p:sp>
      <p:sp>
        <p:nvSpPr>
          <p:cNvPr id="3" name="Content Placeholder 2"/>
          <p:cNvSpPr>
            <a:spLocks noGrp="1"/>
          </p:cNvSpPr>
          <p:nvPr>
            <p:ph idx="1"/>
          </p:nvPr>
        </p:nvSpPr>
        <p:spPr/>
        <p:txBody>
          <a:bodyPr>
            <a:normAutofit lnSpcReduction="10000"/>
          </a:bodyPr>
          <a:lstStyle/>
          <a:p>
            <a:r>
              <a:rPr lang="en-US" dirty="0" smtClean="0"/>
              <a:t>Hypothesis</a:t>
            </a:r>
            <a:br>
              <a:rPr lang="en-US" dirty="0" smtClean="0"/>
            </a:br>
            <a:r>
              <a:rPr lang="en-US" dirty="0" smtClean="0"/>
              <a:t>observation</a:t>
            </a:r>
            <a:br>
              <a:rPr lang="en-US" dirty="0" smtClean="0"/>
            </a:br>
            <a:r>
              <a:rPr lang="en-US" dirty="0" smtClean="0"/>
              <a:t>experiment</a:t>
            </a:r>
          </a:p>
          <a:p>
            <a:pPr>
              <a:buNone/>
            </a:pPr>
            <a:r>
              <a:rPr lang="en-US" dirty="0" smtClean="0"/>
              <a:t>    results </a:t>
            </a:r>
          </a:p>
          <a:p>
            <a:pPr>
              <a:buNone/>
            </a:pPr>
            <a:r>
              <a:rPr lang="en-US" dirty="0" smtClean="0"/>
              <a:t>            trial 1</a:t>
            </a:r>
            <a:br>
              <a:rPr lang="en-US" dirty="0" smtClean="0"/>
            </a:br>
            <a:r>
              <a:rPr lang="en-US" dirty="0" smtClean="0"/>
              <a:t>        trial 2 </a:t>
            </a:r>
            <a:br>
              <a:rPr lang="en-US" dirty="0" smtClean="0"/>
            </a:br>
            <a:r>
              <a:rPr lang="en-US" dirty="0" smtClean="0"/>
              <a:t>        trial 3</a:t>
            </a:r>
            <a:br>
              <a:rPr lang="en-US" dirty="0" smtClean="0"/>
            </a:br>
            <a:r>
              <a:rPr lang="en-US" dirty="0" smtClean="0"/>
              <a:t/>
            </a:r>
            <a:br>
              <a:rPr lang="en-US" dirty="0" smtClean="0"/>
            </a:br>
            <a:r>
              <a:rPr lang="en-US" dirty="0" smtClean="0"/>
              <a:t>conclusion</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purpose of having multiple trial runs?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Forces</a:t>
            </a:r>
            <a:endParaRPr lang="en-US" dirty="0"/>
          </a:p>
        </p:txBody>
      </p:sp>
      <p:sp>
        <p:nvSpPr>
          <p:cNvPr id="3" name="Content Placeholder 2"/>
          <p:cNvSpPr>
            <a:spLocks noGrp="1"/>
          </p:cNvSpPr>
          <p:nvPr>
            <p:ph idx="1"/>
          </p:nvPr>
        </p:nvSpPr>
        <p:spPr/>
        <p:txBody>
          <a:bodyPr/>
          <a:lstStyle/>
          <a:p>
            <a:r>
              <a:rPr lang="en-US" dirty="0" smtClean="0"/>
              <a:t>Definition- a push or pull</a:t>
            </a:r>
            <a:br>
              <a:rPr lang="en-US" dirty="0" smtClean="0"/>
            </a:br>
            <a:endParaRPr lang="en-US" dirty="0" smtClean="0"/>
          </a:p>
          <a:p>
            <a:r>
              <a:rPr lang="en-US" dirty="0" smtClean="0"/>
              <a:t>Made up of- size and direction</a:t>
            </a:r>
          </a:p>
          <a:p>
            <a:endParaRPr lang="en-US" dirty="0"/>
          </a:p>
          <a:p>
            <a:r>
              <a:rPr lang="en-US" dirty="0" smtClean="0"/>
              <a:t>Unit- Newton</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that we use forces everyday</a:t>
            </a:r>
            <a:endParaRPr lang="en-US" dirty="0"/>
          </a:p>
        </p:txBody>
      </p:sp>
      <p:sp>
        <p:nvSpPr>
          <p:cNvPr id="3" name="Content Placeholder 2"/>
          <p:cNvSpPr>
            <a:spLocks noGrp="1"/>
          </p:cNvSpPr>
          <p:nvPr>
            <p:ph idx="1"/>
          </p:nvPr>
        </p:nvSpPr>
        <p:spPr/>
        <p:txBody>
          <a:bodyPr>
            <a:normAutofit lnSpcReduction="10000"/>
          </a:bodyPr>
          <a:lstStyle/>
          <a:p>
            <a:r>
              <a:rPr lang="en-US" dirty="0" smtClean="0"/>
              <a:t>Texting</a:t>
            </a:r>
          </a:p>
          <a:p>
            <a:r>
              <a:rPr lang="en-US" dirty="0" smtClean="0"/>
              <a:t>Opening a car door</a:t>
            </a:r>
          </a:p>
          <a:p>
            <a:r>
              <a:rPr lang="en-US" dirty="0" smtClean="0"/>
              <a:t>Opening window blinds or shades</a:t>
            </a:r>
          </a:p>
          <a:p>
            <a:r>
              <a:rPr lang="en-US" dirty="0" smtClean="0"/>
              <a:t>Combing your hair</a:t>
            </a:r>
          </a:p>
          <a:p>
            <a:r>
              <a:rPr lang="en-US" dirty="0" smtClean="0"/>
              <a:t> </a:t>
            </a:r>
          </a:p>
          <a:p>
            <a:r>
              <a:rPr lang="en-US" dirty="0"/>
              <a:t> </a:t>
            </a:r>
            <a:endParaRPr lang="en-US" dirty="0" smtClean="0"/>
          </a:p>
          <a:p>
            <a:r>
              <a:rPr lang="en-US" dirty="0"/>
              <a:t> </a:t>
            </a:r>
            <a:endParaRPr lang="en-US" dirty="0" smtClean="0"/>
          </a:p>
          <a:p>
            <a:r>
              <a:rPr lang="en-US" dirty="0"/>
              <a:t> </a:t>
            </a:r>
            <a:endParaRPr lang="en-US" dirty="0" smtClean="0"/>
          </a:p>
          <a:p>
            <a:endParaRPr lang="en-US" dirty="0"/>
          </a:p>
        </p:txBody>
      </p:sp>
    </p:spTree>
  </p:cSld>
  <p:clrMapOvr>
    <a:masterClrMapping/>
  </p:clrMapOvr>
  <p:transition>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Net force- </a:t>
            </a:r>
            <a:r>
              <a:rPr lang="en-US" dirty="0" smtClean="0"/>
              <a:t>the combination of all forces acting on an object</a:t>
            </a:r>
            <a:endParaRPr lang="en-US" sz="1300" dirty="0"/>
          </a:p>
        </p:txBody>
      </p:sp>
      <p:pic>
        <p:nvPicPr>
          <p:cNvPr id="4" name="Content Placeholder 3" descr="forces.png"/>
          <p:cNvPicPr>
            <a:picLocks noGrp="1" noChangeAspect="1"/>
          </p:cNvPicPr>
          <p:nvPr>
            <p:ph idx="1"/>
          </p:nvPr>
        </p:nvPicPr>
        <p:blipFill>
          <a:blip r:embed="rId2"/>
          <a:stretch>
            <a:fillRect/>
          </a:stretch>
        </p:blipFill>
        <p:spPr>
          <a:xfrm>
            <a:off x="381000" y="1447800"/>
            <a:ext cx="8229600" cy="4724400"/>
          </a:xfrm>
        </p:spPr>
      </p:pic>
      <p:sp>
        <p:nvSpPr>
          <p:cNvPr id="9" name="Rectangle 8"/>
          <p:cNvSpPr/>
          <p:nvPr/>
        </p:nvSpPr>
        <p:spPr>
          <a:xfrm>
            <a:off x="4267200" y="2438400"/>
            <a:ext cx="4724400" cy="1200329"/>
          </a:xfrm>
          <a:prstGeom prst="rect">
            <a:avLst/>
          </a:prstGeom>
        </p:spPr>
        <p:txBody>
          <a:bodyPr wrap="square">
            <a:spAutoFit/>
          </a:bodyPr>
          <a:lstStyle/>
          <a:p>
            <a:r>
              <a:rPr lang="en-US" dirty="0" smtClean="0"/>
              <a:t>When forces act in the same direction, you add the forces to determine the net force. The net force will be in the same direction as the individual forces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132</TotalTime>
  <Words>264</Words>
  <Application>Microsoft Office PowerPoint</Application>
  <PresentationFormat>On-screen Show (4:3)</PresentationFormat>
  <Paragraphs>40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Balanced and Unbalanced forces</vt:lpstr>
      <vt:lpstr>Warm up</vt:lpstr>
      <vt:lpstr>Warm up continued</vt:lpstr>
      <vt:lpstr>Mini Lesson-checking law 1</vt:lpstr>
      <vt:lpstr>Mini Lesson-Checking law #1</vt:lpstr>
      <vt:lpstr>What is the purpose of having multiple trial runs?</vt:lpstr>
      <vt:lpstr>Forces</vt:lpstr>
      <vt:lpstr>Ways that we use forces everyday</vt:lpstr>
      <vt:lpstr>Net force- the combination of all forces acting on an object</vt:lpstr>
      <vt:lpstr>Unbalanced Force- net force is greater than zero and produces a change in motion  </vt:lpstr>
      <vt:lpstr>Balanced Force when the forces on an object produce a net force of zero</vt:lpstr>
      <vt:lpstr>Balanced Force when the forces on an object produce a net force of zero</vt:lpstr>
      <vt:lpstr>Class work</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 Richardson</dc:creator>
  <cp:lastModifiedBy>J. Richardson</cp:lastModifiedBy>
  <cp:revision>14</cp:revision>
  <dcterms:created xsi:type="dcterms:W3CDTF">2010-04-13T22:24:52Z</dcterms:created>
  <dcterms:modified xsi:type="dcterms:W3CDTF">2010-04-14T00:37:51Z</dcterms:modified>
</cp:coreProperties>
</file>